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91" r:id="rId2"/>
    <p:sldId id="278" r:id="rId3"/>
    <p:sldId id="284" r:id="rId4"/>
    <p:sldId id="262" r:id="rId5"/>
    <p:sldId id="285" r:id="rId6"/>
    <p:sldId id="286" r:id="rId7"/>
    <p:sldId id="290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66006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336" y="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 alt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4926"/>
            <a:ext cx="2971800" cy="4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fld id="{0BF0EC37-E41C-41B3-8D55-3064137A6A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72047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146B19-BF84-41F1-B030-8F0DEDF09B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3085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BEDB09-7306-45CA-993F-BEF0B54A68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061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F0341E-A955-4255-9513-2864F18545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38281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887461E-42DA-4877-90A4-440688F0EC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7184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29822F-BD0D-40E9-BFE9-0ABD6F2CEF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0316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3E6967-6A60-4646-ADE1-2868AFD9F52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4208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E78A71-B4A0-4B77-8857-8390AB5B11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9915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324F9F-61EA-4239-9A65-E04D0657996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5656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DB79C-E4FC-4832-81DB-ACCBB67F82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2168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59B37C-87DC-49C1-9021-C938958A6D5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4630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1B629E-6008-41E6-9B48-D12EBD3B18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7439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3AB953-3CE5-4BD6-96ED-150866E8EF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0619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E307C96-8B2B-40C0-951C-58859F0EDE2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5" Type="http://schemas.openxmlformats.org/officeDocument/2006/relationships/image" Target="../media/image3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Relationship Id="rId14" Type="http://schemas.openxmlformats.org/officeDocument/2006/relationships/image" Target="../media/image3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228600" y="76200"/>
            <a:ext cx="86868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r>
              <a:rPr lang="en-US" altLang="en-US" sz="3600" kern="0" smtClean="0">
                <a:solidFill>
                  <a:schemeClr val="hlink"/>
                </a:solidFill>
              </a:rPr>
              <a:t>Me llamo ________ Clase 601</a:t>
            </a:r>
            <a:br>
              <a:rPr lang="en-US" altLang="en-US" sz="3600" kern="0" smtClean="0">
                <a:solidFill>
                  <a:schemeClr val="hlink"/>
                </a:solidFill>
              </a:rPr>
            </a:br>
            <a:r>
              <a:rPr lang="en-US" altLang="en-US" sz="3600" kern="0" smtClean="0">
                <a:solidFill>
                  <a:schemeClr val="hlink"/>
                </a:solidFill>
              </a:rPr>
              <a:t>La fecha es el 10 de enero del 2018</a:t>
            </a:r>
            <a:endParaRPr lang="en-US" altLang="en-US" sz="3600" kern="0" dirty="0">
              <a:solidFill>
                <a:schemeClr val="hlink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0" y="1371600"/>
            <a:ext cx="9144000" cy="52578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b="1" kern="0" smtClean="0">
                <a:solidFill>
                  <a:srgbClr val="FF0000"/>
                </a:solidFill>
              </a:rPr>
              <a:t>Propósito # 42: </a:t>
            </a:r>
            <a:r>
              <a:rPr lang="es-ES_tradnl" altLang="en-US" sz="2800" kern="0" smtClean="0"/>
              <a:t>¿Qué muebles hay en tu sala?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i="1" kern="0" smtClean="0">
                <a:solidFill>
                  <a:srgbClr val="008000"/>
                </a:solidFill>
              </a:rPr>
              <a:t>L.o: to learn more furniture and appliance vocabulary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b="1" kern="0" smtClean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sz="2800" kern="0" smtClean="0"/>
              <a:t>Copia y completa con la forma correcta del verbo TENER: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Jorge _________ una familia grande.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Yo _______ una bicicleta vieja.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María y Rosa __________ un perro cariñoso.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Claudia __________ una casa pequeña.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Tú _________ los ojos bonitos.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kern="0" smtClean="0"/>
              <a:t>Norma y yo __________ un examen hoy.</a:t>
            </a:r>
            <a:endParaRPr lang="es-ES_tradnl" alt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3900185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s-ES" altLang="en-US" sz="4800">
                <a:solidFill>
                  <a:srgbClr val="FF0000"/>
                </a:solidFill>
              </a:rPr>
              <a:t>Vocabulario Nuevo</a:t>
            </a:r>
            <a:br>
              <a:rPr lang="es-ES" altLang="en-US" sz="4800">
                <a:solidFill>
                  <a:srgbClr val="FF0000"/>
                </a:solidFill>
              </a:rPr>
            </a:br>
            <a:r>
              <a:rPr lang="es-ES" altLang="en-US" sz="2000">
                <a:solidFill>
                  <a:srgbClr val="FF0000"/>
                </a:solidFill>
              </a:rPr>
              <a:t>		</a:t>
            </a:r>
            <a:endParaRPr lang="es-ES" altLang="en-US" sz="4800">
              <a:solidFill>
                <a:srgbClr val="FF0000"/>
              </a:solidFill>
            </a:endParaRP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228600" y="685800"/>
            <a:ext cx="234156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3000" dirty="0">
                <a:solidFill>
                  <a:schemeClr val="accent2"/>
                </a:solidFill>
              </a:rPr>
              <a:t>En la sala….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2684076" y="2521803"/>
            <a:ext cx="2103461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dirty="0" smtClean="0"/>
              <a:t>La </a:t>
            </a:r>
            <a:r>
              <a:rPr lang="en-US" altLang="en-US" sz="2400" dirty="0" err="1" smtClean="0"/>
              <a:t>consola</a:t>
            </a:r>
            <a:r>
              <a:rPr lang="en-US" altLang="en-US" sz="2400" dirty="0" smtClean="0"/>
              <a:t> de</a:t>
            </a:r>
          </a:p>
          <a:p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videojuegos</a:t>
            </a:r>
            <a:endParaRPr lang="en-US" altLang="en-US" sz="2400" dirty="0" smtClean="0"/>
          </a:p>
          <a:p>
            <a:r>
              <a:rPr lang="en-US" altLang="en-US" sz="2400" i="1" dirty="0" smtClean="0"/>
              <a:t>(video game</a:t>
            </a:r>
          </a:p>
          <a:p>
            <a:r>
              <a:rPr lang="en-US" altLang="en-US" sz="2400" i="1" dirty="0" smtClean="0"/>
              <a:t> system)</a:t>
            </a:r>
            <a:endParaRPr lang="en-US" altLang="en-US" sz="2400" i="1" dirty="0"/>
          </a:p>
        </p:txBody>
      </p:sp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43000"/>
            <a:ext cx="1543050" cy="1363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307975" y="2514600"/>
            <a:ext cx="169148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 dirty="0"/>
              <a:t>El </a:t>
            </a:r>
            <a:r>
              <a:rPr lang="es-ES" altLang="en-US" sz="2400" dirty="0" smtClean="0"/>
              <a:t>televisor</a:t>
            </a:r>
          </a:p>
          <a:p>
            <a:r>
              <a:rPr lang="es-ES" altLang="en-US" sz="2400" i="1" dirty="0" smtClean="0"/>
              <a:t>  (</a:t>
            </a:r>
            <a:r>
              <a:rPr lang="es-ES" altLang="en-US" sz="2400" i="1" dirty="0" err="1" smtClean="0"/>
              <a:t>t.v</a:t>
            </a:r>
            <a:r>
              <a:rPr lang="es-ES" altLang="en-US" sz="2400" i="1" dirty="0" smtClean="0"/>
              <a:t>. set)</a:t>
            </a:r>
            <a:endParaRPr lang="es-ES" altLang="en-US" sz="2400" i="1" dirty="0"/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6172200" y="1752600"/>
            <a:ext cx="1965603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 dirty="0" smtClean="0"/>
              <a:t>El tocador </a:t>
            </a:r>
          </a:p>
          <a:p>
            <a:r>
              <a:rPr lang="es-ES" altLang="en-US" sz="2400" dirty="0" smtClean="0"/>
              <a:t>de DVD</a:t>
            </a:r>
          </a:p>
          <a:p>
            <a:r>
              <a:rPr lang="es-ES" altLang="en-US" sz="2400" i="1" dirty="0" smtClean="0"/>
              <a:t>(DVD </a:t>
            </a:r>
            <a:r>
              <a:rPr lang="es-ES" altLang="en-US" sz="2400" i="1" dirty="0" err="1" smtClean="0"/>
              <a:t>player</a:t>
            </a:r>
            <a:r>
              <a:rPr lang="es-ES" altLang="en-US" sz="2400" i="1" dirty="0" smtClean="0"/>
              <a:t>)</a:t>
            </a:r>
            <a:endParaRPr lang="es-ES" altLang="en-US" sz="2400" i="1" dirty="0"/>
          </a:p>
        </p:txBody>
      </p:sp>
      <p:pic>
        <p:nvPicPr>
          <p:cNvPr id="1946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2607" y="3364941"/>
            <a:ext cx="1978993" cy="2200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7244223" y="5524073"/>
            <a:ext cx="148630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 dirty="0"/>
              <a:t>El </a:t>
            </a:r>
            <a:r>
              <a:rPr lang="es-ES" altLang="en-US" sz="2400" dirty="0" smtClean="0"/>
              <a:t>cuadro</a:t>
            </a:r>
          </a:p>
          <a:p>
            <a:r>
              <a:rPr lang="es-ES" altLang="en-US" sz="2400" i="1" dirty="0"/>
              <a:t> </a:t>
            </a:r>
            <a:r>
              <a:rPr lang="es-ES" altLang="en-US" sz="2400" i="1" dirty="0" smtClean="0"/>
              <a:t> (</a:t>
            </a:r>
            <a:r>
              <a:rPr lang="es-ES" altLang="en-US" sz="2400" i="1" dirty="0" err="1" smtClean="0"/>
              <a:t>frame</a:t>
            </a:r>
            <a:r>
              <a:rPr lang="es-ES" altLang="en-US" sz="2400" i="1" dirty="0"/>
              <a:t>)</a:t>
            </a:r>
            <a:endParaRPr lang="es-ES" altLang="en-US" sz="2400" dirty="0"/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422275" y="6019800"/>
            <a:ext cx="170912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 dirty="0"/>
              <a:t>La </a:t>
            </a:r>
            <a:r>
              <a:rPr lang="es-ES" altLang="en-US" sz="2400" dirty="0" smtClean="0"/>
              <a:t>mesilla</a:t>
            </a:r>
          </a:p>
          <a:p>
            <a:r>
              <a:rPr lang="es-ES" altLang="en-US" sz="2400" i="1" dirty="0" smtClean="0"/>
              <a:t>(</a:t>
            </a:r>
            <a:r>
              <a:rPr lang="es-ES" altLang="en-US" sz="2400" i="1" dirty="0" err="1" smtClean="0"/>
              <a:t>side</a:t>
            </a:r>
            <a:r>
              <a:rPr lang="es-ES" altLang="en-US" sz="2400" i="1" dirty="0" smtClean="0"/>
              <a:t> </a:t>
            </a:r>
            <a:r>
              <a:rPr lang="es-ES" altLang="en-US" sz="2400" i="1" dirty="0" err="1" smtClean="0"/>
              <a:t>table</a:t>
            </a:r>
            <a:r>
              <a:rPr lang="es-ES" altLang="en-US" sz="2400" i="1" dirty="0" smtClean="0"/>
              <a:t>)</a:t>
            </a:r>
            <a:endParaRPr lang="es-ES" altLang="en-US" sz="2400" i="1" dirty="0"/>
          </a:p>
        </p:txBody>
      </p:sp>
      <p:pic>
        <p:nvPicPr>
          <p:cNvPr id="19469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4038600"/>
            <a:ext cx="16764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2700338" y="5638800"/>
            <a:ext cx="186140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 dirty="0"/>
              <a:t>La </a:t>
            </a:r>
            <a:r>
              <a:rPr lang="es-ES" altLang="en-US" sz="2400" dirty="0" smtClean="0"/>
              <a:t>alfombra</a:t>
            </a:r>
          </a:p>
          <a:p>
            <a:r>
              <a:rPr lang="es-ES" altLang="en-US" sz="2400" i="1" dirty="0" smtClean="0"/>
              <a:t>(</a:t>
            </a:r>
            <a:r>
              <a:rPr lang="es-ES" altLang="en-US" sz="2400" i="1" dirty="0" err="1" smtClean="0"/>
              <a:t>rug</a:t>
            </a:r>
            <a:r>
              <a:rPr lang="es-ES" altLang="en-US" sz="2400" i="1" dirty="0" smtClean="0"/>
              <a:t>/ </a:t>
            </a:r>
            <a:r>
              <a:rPr lang="es-ES" altLang="en-US" sz="2400" i="1" dirty="0" err="1" smtClean="0"/>
              <a:t>carpet</a:t>
            </a:r>
            <a:r>
              <a:rPr lang="es-ES" altLang="en-US" sz="2400" i="1" dirty="0" smtClean="0"/>
              <a:t>)</a:t>
            </a:r>
            <a:endParaRPr lang="es-ES" altLang="en-US" sz="2400" i="1" dirty="0"/>
          </a:p>
        </p:txBody>
      </p:sp>
      <p:pic>
        <p:nvPicPr>
          <p:cNvPr id="19471" name="Picture 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4900" y="3581400"/>
            <a:ext cx="1485900" cy="148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72" name="Text Box 16"/>
          <p:cNvSpPr txBox="1">
            <a:spLocks noChangeArrowheads="1"/>
          </p:cNvSpPr>
          <p:nvPr/>
        </p:nvSpPr>
        <p:spPr bwMode="auto">
          <a:xfrm>
            <a:off x="4800600" y="5108575"/>
            <a:ext cx="172675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 dirty="0"/>
              <a:t>Los </a:t>
            </a:r>
            <a:r>
              <a:rPr lang="es-ES" altLang="en-US" sz="2400" dirty="0" smtClean="0"/>
              <a:t>cojines</a:t>
            </a:r>
          </a:p>
          <a:p>
            <a:r>
              <a:rPr lang="es-ES" altLang="en-US" sz="2400" i="1" dirty="0" smtClean="0"/>
              <a:t>(</a:t>
            </a:r>
            <a:r>
              <a:rPr lang="es-ES" altLang="en-US" sz="2400" i="1" dirty="0" err="1" smtClean="0"/>
              <a:t>cushions</a:t>
            </a:r>
            <a:r>
              <a:rPr lang="es-ES" altLang="en-US" sz="2400" i="1" dirty="0" smtClean="0"/>
              <a:t>)</a:t>
            </a:r>
            <a:endParaRPr lang="es-ES" altLang="en-US" sz="2400" i="1" dirty="0"/>
          </a:p>
        </p:txBody>
      </p:sp>
      <p:sp>
        <p:nvSpPr>
          <p:cNvPr id="2" name="AutoShape 2" descr="data:image/jpeg;base64,/9j/4AAQSkZJRgABAQAAAQABAAD/2wCEAAkGBg8RDxMUEBQVEA8VFRUQDw8PEA8PDw8PFBYVFRQQFBQXHCYeFxkkGRQUHy8gIycpLy0sFh4xNTAqNSYrLCkBCQoKDgwOFw8PFCkYFBgpKSkpNTUpNTUpKzU1KSk1KjIsKSkpNDYqKSk1NSkpKTIpKSwpLTUpLTAuNSkpNSo1Kf/AABEIAOEA4QMBIgACEQEDEQH/xAAcAAEAAgIDAQAAAAAAAAAAAAAABAYDBQECCAf/xABREAABAgIFBQsIBQkGBwEAAAABAAIDEQQFEiExQVFxgbEGByIyNWFyc5HBwhMjJDNCobLwNFJis9EUJUNTdIKEouFjkpOUw9IVFlRko9PxCP/EABgBAQEBAQEAAAAAAAAAAAAAAAABAgME/8QAJxEBAQACAAIJBQAAAAAAAAAAAAECEQNhITJBUaGxwdHwEjFxkeH/2gAMAwEAAhEDEQA/APuKIiAiIgIiICIiAiIgIiICIiAiIgIiICIiAiIgIiICIiAiIgIiICr+6fd3QavLW0iJ51wtMgQ2mJGc3C1ZGAnlcQFYF5335OXj1EHxoPoUbfjY1ocKK8tItNnGhg2ThMAGRWirbf5d5KI2DRjCjFjhCiujQ3iG+RsvLLHCkb5L59SqQ7ykFlo2fJN4M7jc6+WoLT0vE69isFpg7+NdAMBiQnTxc6jMmeEcbJA7ArvUm/ZGJDaRBhvzugPdDdpsOmD2hfCh+i0eJys0DB07xI4gPbiMQL1R6ZqTdBApbLUEm7jMeLL2zzjvE1sl8y3l3TZGvmLgJRPKNGFwne0fZN6+mrIItTurjRWUKMYBLY1kCGWymHFwF08t6+ZuFeO/SRv8wxviRLX2JF8YiVFXz8HRT/GsHjUGNuO3QO/Wn+Oh/wDsRNvuqL4C7cLuizRtVYQx/qpD3H7o2m4UvnsVg0/6yLt9+RaDcK2O2r4DaUX/AJSxpbGEZ1uKHWnEWzMzNmyccJLfooiIgIiICIiAiIgIiICIiAiIgLzvvy8unqIPjXohed9+bl09RB8asFWpp9Lo3U9z1EpOOo7Cs9Od6VR+q7nrBGx7diQaofotHjcrPR4ZJkBeRd7OUYPGCrUvU6D8b1ObWMQFpF05THkyAQb7iTI6cVR933nIbg2PbDgZt49gkiQvtN4w5zfkX0peYKp3waxooIo8VrAZAzgwnkjS4Ffa97HdHSaZBjOpLw9zYgY0hjGSbYBlwRfeVKLFuiHo0T909jgq9BOC3m6O35My4ha61eBIgEiYy4c60MA4KM1uqMblKtfOcrUVfXFGfFdBZGhvjsviQWxGOisAuM2gzEsuZbdmI0gojWMr1zrRhQosWC0ua6NDYwwyWGTrALg+JIgibWm8GU1s6vpTYjQ5pDmkBwc0za5pEw4cxC0tQ0qHDgwGOfFY6F5RvkhCiFsbhuFoSabYyiRUncjALKMycxMOIBxAL3EA84BkhY2lWC+Mf7Qjsa1TlBqnivOeI/3GXcpyNwREQEREBERAREQEREBERAREQF5335+XT1EHxr0QvO2/Ry6eog+NWCn053pMDq/96xvPC7dhSmu9Jg9A+JcPBBExKYmJ3TEjeggEeo0H43pDI4OGScnPnhlabuxc/qNB+N6NceBjKQxc1wwyDEaFRntGfNalxbpSnjpy6l9+3lD6NSeuH3bV5/utZOP9qfFX3/eSPo1J64fdtSovdcMBgROZpI0yKq9EN7NLVbKxHmYnRdsVQoxubqWUr4tvXRD/AMxQ8Z26TMzxnDi4r0exfPtzO4KraPWLqTBiOdSPOFkAxGFkJzpiIWgCZkCRIkynevoDDghXFReoZpf949Yqh+jw+ifics1RD0dml/3jlgqH6PC6PichU2qfVTzviH+dymqHVHqG/vHtc4qYjQiIgIiICIiAiIgIiICIiAiIgLztv0cunqIPjXoledd+fl09RB8asFJpbvSIWWQNxy43LNTKaX2eCxgbOyGBwkDMymSTLmUalnz7NB71w8po32Iw/Q6D8b0Z7GhvsAZM+VGYwdB+J66w5cHDAYWp4ZZ3KiTav/e+t9nN3L6bvc7tolDpMGj2YZgUmMGxXvLmvhuNljS04YyEiMTivmGXLxszfq51aNz1G8rWVAZOzOkMM5TlYiMfh+5LWiPTNNHmn9E7FTaKeC3UrpSR5t3ROwqlUbihZSuKqizh0VsrmmAWnnfAiFxlky6ZlWeGcFVKoPAo+mj6PUPVphnBEZah+js0v+8cotRH0aH0PE5Sqh+js0v+8coVRH0WH1fe5FrZ1SPMQ+iD23qWotVjzEPoN2KUjQiIgIiICIiAiIgIiICIiAiIgLzrv0cuu6iD416KXnXfp5cPUQfGkFEpZ883Q7vXDyuaV64aHLrEwK0MDD6rQficuGHi6vaByZsi4b+j+cpRns6sgHvQZvaycb6pzZ+9W/cZyvV/X/iqfO/97Oc2ZW7cVyxV/X/iiPTNI4juidipFHPBGnvV3jDgO0HYqPR8NZ2rJXNVwnSgMsOa6GWeVeZeTIhw3MFkz4UyRK7POSskI4Ks1XSHygvMQuMQt8pDIZYaIjHPbZAE2ykMpmAZ81lhnBGWeofo7NL/AI3KBUp9Eh9X3uU+ofo7NLvjctfU59DZ1Z2uRa3FXDzMPoN2BSVgoPqofQbsCzo0IiICJNEBERAREQEREBERAREQF5336Yf57J/7eD416IXnXfp5cPUQfGrBSIzBaJyiYGvFR34FbSj1W+K4hrmi/B0xsCj02rHw2uLi02XFhDS4mYdZuuwVGsHsfOUrhmTVnQex85SjMRqyzQZib8uOcZlbdxB/PFX9f3FVEi/X9UZs/erZuG5Yq/rxsKD07F4p0HYqNAw1narzF4p0HYqNBw1naspUaqOJR9NG+4erXCOCqtVQ5Q6K66TjAAxnNsF4PzzK0wjgjLX0Knva6AwEhhlaaC3hzjPF07wBiZYyySUiqfoTOrO1yj0CC4uglsrM2l7iG22WY0SQbMzkTcZc+M1Iqv6G3qjtci1vaH6pnQbsCzLDQ/VM6LdgWZGkasIxaybbjMAFaWJSXnFx0TlPUp1fglrADIWpnQP/AKtBHM6TBGYOceiGuu7SzsC3jNsZZfT4LBRjZgki43yPPgO5SW0lw4wnztv2X+5YGDzbRns+82lltLLaRDpLTgVlWviAHHHPge0XroHvHFdqcJhBs0UJlYEcdusXhSYVIa7AgqDIiIgIiICIiAvOu/Vy4f2eD416KXnTfr5cPUQfGkGkqN3DOlRq9dwYvWn7wLJU7uGdKi1y66J1h+NbZaIex85SjMRqyBB7HzlKQ8RqUaZTjk42Y5la9wnLFX9eNhVYKs24Hlir+vGxyD1BG4p0HYqLBwOk7VeY3EdoOxUWCbjpO1ZSlVuhW2vEKzbmIcU2ZOLgTxZzZaAJnITy432KEcFpKBQmgtM3SbexhdNjCQRNo0EymTKd0luWFGWsog85Avumy0CZAnyz5cHFxngRcJXqbVf0NvVu2uWaHR4rRKHEDGzJFqEIj4dozd5N1oAXkmTgZc4uWTyLWQS1tzWsLRfMyAlecpRa2lD9Uzot2BZlhofqmdBuwLMjTT1wCXtvuAvEhjPPkwWhgm1TYn2IQGt5b/sK3VZGcbLmxMpWScNa01QcOPSHf2rIY0NFrxhdsOrleXq4cTrYTn6X+LM8XtGaZ7BLvXBT2tA2n+iFcnd1K6ldpLqQiOpXQsH9RcV3K4QdodIiNwNoZnfipMOsR7Qs8+IURdTP+iDbsiA4Ga7LUQxeMhwuuyrbqKIiIC86b9fLh/Z4PjXotedN+vlw/s8HxpBWqsdwzpUWtXXROsPxrNQHcI6VErJ1z+mfjW0asez85SjDeNWVcD2fnKVyzEalFS3jXz9yse9+fzxQOvHwuVcs3E88tKsO95yxQOvHwuQeo454DuidiokI8E6TtV6pXq3dF2wqiQ+LrO0rKVsKItiwrUwo4aJnsGKf8ekeJd0hPYjLfwkjcV3ROxRaurGHFHBMnDFpucBn5wpUXiu0HYgn0H1UPoN2BZ1Hq/1MPoN+ELO4yCNq/S4o8o45g52qYHcVr9yDJwrX1osV+oHyY+ALLTnWWRn/AGAPiPjWXcrBs0aD1QcdMQ2ztK7fbh3nfdwvTxZyl8bPatu3F2odgn3rkhIeXSfw7l2kuLuxrghZLK6lqqMZC6yWWS6kIOkkXJWNzkGSDe9uke69bVaugt4Y5praKKIiIC86b9nLh/Z4PjXotedN+3lw/s8Ha9BUqI7hHSolYG53TPxLPRzwjpUSmnjdI/EtohD2fnKjMRqXA9n5yrlmI1KKmF10tasG91yxQOvHwuVeyHSrBvcH88UDrx8LlB6jpZ82/ou2FUeA2YkMSZdpV2px80/onYqVRIlktdmcCdAM1GanRKHLETzDPpUKMYgH2ZylZbZ0SlJWqkQmmRxBHuN4K1tIgjV8leW4/Vld4y3fb2Tl88hoBNrmxGcEg4DAOGQfZIOGlWsPDmzGBbMaxNaeJR7pDPOXuC3EKHZaG5mgdgXXhXePfOnRU6qz5iF0G7AstKdJjtBWGqfo8LoN2LmsvVkZyB7/AOi6tKnujeW0SNLF3BGmUh7wrBV8EMaG5GhrNTRJaCv2TECGMHx4YI5g4Od7pqxQ+ITntHuXbLqYz835+nDDp4md7tTzvqyQeKNE+2/vWSSBstnYuy4u7rJdSFkksUSO0Zb+a9AIWJ7wF0fSCcLtqxKo5c+a4RcqiVVw4R0bStgoVWi46lNWVEREBedN+7lw/s8Ha9ei15z37+W/4eDtegpkI8I6VFpZ43S8SzsPCOlRqSbj0u9aRFGT5yrluI1LqMnzlXLMRqRUslWDe2P54oHXj4XKvk3Lf72vLFB68fC5QeoayPmX9Eqks4oV0rc+Yfo7wqWzihRmtzV1PIaGuvaMDlAzaFIiEHBa2iqcxZywxy60lRlo8ATmbzk/FSjisUFZXYrQz1MfR4eiXYSF0raIAGjOe7L2rtUvqG6Xjse5RK9c0EOMzYaXSbiQTeJalY21FOFql0Zv1bcTsY/vsreh7Q0CYmbO0ErVUcMe7ywnMNcwAyEsJ/CPes9nD5wH9Qt5XeuUcsMdXK999o2bqQ0ZZ6L1idTcw7VFC5msOju+M44nVgF0REBcrqXjOO0Ljy7c47Qg7rlYTS2fWC6Gnsz/AMrvwVG6oA4GsqSodV0pr2cGd1zpgi83qYsqIiIC8579/Lf8PB2vXoxec9/Dlv8Ah4O16Cjg8I6VFpBx096kT4R0qNHOOnvWkYBk+cq5biNS4GRctyakErOt/vacsUHrx8LlonC7HVIrZbh3vFZ0Ew52/wAqggWRM2S9ofdmsF0+aag9SV/FlAIlO0bOgSJn7pa1T/KXAAFxxMpAAZJkqz7pYDpNeDwQC1wnnBII1gKrF4ZxjZaZEONzZyDbJOTD3qJU6jufdwDdmiMkdKnMixP1f/kYoVGpkL9ZD/xGfiprKZC/WQ/8SH+KIkQHxJngEzyGLDkLpXbVIEeZAcCx0pgGRDgJTIIuOIuxvWGDTYX6yH/iM/FZHxGvLbJDg0klwM2zkRZBwJvyZkEupT5ojNEiD+YnvVTpdZRHRXOD3jhENAcQA0EyEsFZqvjWIMd31XxHfyhypMN61FrYw6fG+uTO7hNYe5beTvrX8waMZfgtDQ73tHOPxVisqqxX5z/L3BJnOf7xWQtXUtQYiNOsuPeupb8yCykLoUGMhdHLIVje5RGMrqQuS5dPKDOtCxbnGShE53H3ABbVQalZKA3nme0lTlitCIigKtbstwNDrNg8s0sjNEoVJhyEWHlsmdzmz9k6pG9WVEHm/dHvP1pRXFzGflkGZlEo0zEA+1BPCH7tpUmPVVJv8zGF984EYSv6K9jIrseNWVNSTKUCMdECMfCr1ud3kKxpXCf6HCukaQw+Udohgz/vSXpBE2PiB/8AzxH/AOsh/wCXf/vW83A7ygocZlIpcXylIhPtwWwHEQhwSDbtNm435JL6mig1e6FjjBk0F18+CCchzKqQYjX+rIfLjWCH2dMsNav66tYBgAM8gBNE0qVHhHMf7pU2HC5v5VYkQ008KEc3uSm0qHDaDEe2GMnlHtYDotFbhdXwwcQDmmAUNNFFo8X8npLWtJc48ASlaBa0EietVKJRIsPjw3s53NcB2r6YuJKy6NPn9Sm1GbzTPuVjJGf3rbGr4JM7DbWeyJrI2AwYNA0ABNmmlF+F+gE7FyKNEODHaxLbJb1E2rRirYp9kDS4d013FSxDi5o0Td+C3KJsakVAMrz+60DbNZWVDBy2naXHuktiibENlUQB7DdfC2qQyjsbg1o0NAWRFAREQEREBERAREQEREBERAREQEREBERAREQEREBERAREQEREBERAREQEREBERAREQEREBERAREQEREBERAREQEREBERAREQEREBERAREQERE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data:image/jpeg;base64,/9j/4AAQSkZJRgABAQAAAQABAAD/2wCEAAkGBg8RDxMUEBQVEA8VFRUQDw8PEA8PDw8PFBYVFRQQFBQXHCYeFxkkGRQUHy8gIycpLy0sFh4xNTAqNSYrLCkBCQoKDgwOFw8PFCkYFBgpKSkpNTUpNTUpKzU1KSk1KjIsKSkpNDYqKSk1NSkpKTIpKSwpLTUpLTAuNSkpNSo1Kf/AABEIAOEA4QMBIgACEQEDEQH/xAAcAAEAAgIDAQAAAAAAAAAAAAAABAYDBQECCAf/xABREAABAgIFBQsIBQkGBwEAAAABAAIDEQQFEiExQVFxgbEGByIyNWFyc5HBwhMjJDNCobLwNFJis9EUJUNTdIKEouFjkpOUw9IVFlRko9PxCP/EABgBAQEBAQEAAAAAAAAAAAAAAAABAgME/8QAJxEBAQACAAIJBQAAAAAAAAAAAAECEQNhITJBUaGxwdHwEjFxkeH/2gAMAwEAAhEDEQA/APuKIiAiIgIiICIiAiIgIiICIiAiIgIiICIiAiIgIiICIiAiIgIiICr+6fd3QavLW0iJ51wtMgQ2mJGc3C1ZGAnlcQFYF5335OXj1EHxoPoUbfjY1ocKK8tItNnGhg2ThMAGRWirbf5d5KI2DRjCjFjhCiujQ3iG+RsvLLHCkb5L59SqQ7ykFlo2fJN4M7jc6+WoLT0vE69isFpg7+NdAMBiQnTxc6jMmeEcbJA7ArvUm/ZGJDaRBhvzugPdDdpsOmD2hfCh+i0eJys0DB07xI4gPbiMQL1R6ZqTdBApbLUEm7jMeLL2zzjvE1sl8y3l3TZGvmLgJRPKNGFwne0fZN6+mrIItTurjRWUKMYBLY1kCGWymHFwF08t6+ZuFeO/SRv8wxviRLX2JF8YiVFXz8HRT/GsHjUGNuO3QO/Wn+Oh/wDsRNvuqL4C7cLuizRtVYQx/qpD3H7o2m4UvnsVg0/6yLt9+RaDcK2O2r4DaUX/AJSxpbGEZ1uKHWnEWzMzNmyccJLfooiIgIiICIiAiIgIiICIiAiIgLzvvy8unqIPjXohed9+bl09RB8asFWpp9Lo3U9z1EpOOo7Cs9Od6VR+q7nrBGx7diQaofotHjcrPR4ZJkBeRd7OUYPGCrUvU6D8b1ObWMQFpF05THkyAQb7iTI6cVR933nIbg2PbDgZt49gkiQvtN4w5zfkX0peYKp3waxooIo8VrAZAzgwnkjS4Ffa97HdHSaZBjOpLw9zYgY0hjGSbYBlwRfeVKLFuiHo0T909jgq9BOC3m6O35My4ha61eBIgEiYy4c60MA4KM1uqMblKtfOcrUVfXFGfFdBZGhvjsviQWxGOisAuM2gzEsuZbdmI0gojWMr1zrRhQosWC0ua6NDYwwyWGTrALg+JIgibWm8GU1s6vpTYjQ5pDmkBwc0za5pEw4cxC0tQ0qHDgwGOfFY6F5RvkhCiFsbhuFoSabYyiRUncjALKMycxMOIBxAL3EA84BkhY2lWC+Mf7Qjsa1TlBqnivOeI/3GXcpyNwREQEREBERAREQEREBERAREQF5335+XT1EHxr0QvO2/Ry6eog+NWCn053pMDq/96xvPC7dhSmu9Jg9A+JcPBBExKYmJ3TEjeggEeo0H43pDI4OGScnPnhlabuxc/qNB+N6NceBjKQxc1wwyDEaFRntGfNalxbpSnjpy6l9+3lD6NSeuH3bV5/utZOP9qfFX3/eSPo1J64fdtSovdcMBgROZpI0yKq9EN7NLVbKxHmYnRdsVQoxubqWUr4tvXRD/AMxQ8Z26TMzxnDi4r0exfPtzO4KraPWLqTBiOdSPOFkAxGFkJzpiIWgCZkCRIkynevoDDghXFReoZpf949Yqh+jw+ifics1RD0dml/3jlgqH6PC6PichU2qfVTzviH+dymqHVHqG/vHtc4qYjQiIgIiICIiAiIgIiICIiAiIgLztv0cunqIPjXoledd+fl09RB8asFJpbvSIWWQNxy43LNTKaX2eCxgbOyGBwkDMymSTLmUalnz7NB71w8po32Iw/Q6D8b0Z7GhvsAZM+VGYwdB+J66w5cHDAYWp4ZZ3KiTav/e+t9nN3L6bvc7tolDpMGj2YZgUmMGxXvLmvhuNljS04YyEiMTivmGXLxszfq51aNz1G8rWVAZOzOkMM5TlYiMfh+5LWiPTNNHmn9E7FTaKeC3UrpSR5t3ROwqlUbihZSuKqizh0VsrmmAWnnfAiFxlky6ZlWeGcFVKoPAo+mj6PUPVphnBEZah+js0v+8cotRH0aH0PE5Sqh+js0v+8coVRH0WH1fe5FrZ1SPMQ+iD23qWotVjzEPoN2KUjQiIgIiICIiAiIgIiICIiAiIgLzrv0cuu6iD416KXnXfp5cPUQfGkFEpZ883Q7vXDyuaV64aHLrEwK0MDD6rQficuGHi6vaByZsi4b+j+cpRns6sgHvQZvaycb6pzZ+9W/cZyvV/X/iqfO/97Oc2ZW7cVyxV/X/iiPTNI4juidipFHPBGnvV3jDgO0HYqPR8NZ2rJXNVwnSgMsOa6GWeVeZeTIhw3MFkz4UyRK7POSskI4Ks1XSHygvMQuMQt8pDIZYaIjHPbZAE2ykMpmAZ81lhnBGWeofo7NL/AI3KBUp9Eh9X3uU+ofo7NLvjctfU59DZ1Z2uRa3FXDzMPoN2BSVgoPqofQbsCzo0IiICJNEBERAREQEREBERAREQF5336Yf57J/7eD416IXnXfp5cPUQfGrBSIzBaJyiYGvFR34FbSj1W+K4hrmi/B0xsCj02rHw2uLi02XFhDS4mYdZuuwVGsHsfOUrhmTVnQex85SjMRqyzQZib8uOcZlbdxB/PFX9f3FVEi/X9UZs/erZuG5Yq/rxsKD07F4p0HYqNAw1narzF4p0HYqNBw1naspUaqOJR9NG+4erXCOCqtVQ5Q6K66TjAAxnNsF4PzzK0wjgjLX0Knva6AwEhhlaaC3hzjPF07wBiZYyySUiqfoTOrO1yj0CC4uglsrM2l7iG22WY0SQbMzkTcZc+M1Iqv6G3qjtci1vaH6pnQbsCzLDQ/VM6LdgWZGkasIxaybbjMAFaWJSXnFx0TlPUp1fglrADIWpnQP/AKtBHM6TBGYOceiGuu7SzsC3jNsZZfT4LBRjZgki43yPPgO5SW0lw4wnztv2X+5YGDzbRns+82lltLLaRDpLTgVlWviAHHHPge0XroHvHFdqcJhBs0UJlYEcdusXhSYVIa7AgqDIiIgIiICIiAvOu/Vy4f2eD416KXnTfr5cPUQfGkGkqN3DOlRq9dwYvWn7wLJU7uGdKi1y66J1h+NbZaIex85SjMRqyBB7HzlKQ8RqUaZTjk42Y5la9wnLFX9eNhVYKs24Hlir+vGxyD1BG4p0HYqLBwOk7VeY3EdoOxUWCbjpO1ZSlVuhW2vEKzbmIcU2ZOLgTxZzZaAJnITy432KEcFpKBQmgtM3SbexhdNjCQRNo0EymTKd0luWFGWsog85Avumy0CZAnyz5cHFxngRcJXqbVf0NvVu2uWaHR4rRKHEDGzJFqEIj4dozd5N1oAXkmTgZc4uWTyLWQS1tzWsLRfMyAlecpRa2lD9Uzot2BZlhofqmdBuwLMjTT1wCXtvuAvEhjPPkwWhgm1TYn2IQGt5b/sK3VZGcbLmxMpWScNa01QcOPSHf2rIY0NFrxhdsOrleXq4cTrYTn6X+LM8XtGaZ7BLvXBT2tA2n+iFcnd1K6ldpLqQiOpXQsH9RcV3K4QdodIiNwNoZnfipMOsR7Qs8+IURdTP+iDbsiA4Ga7LUQxeMhwuuyrbqKIiIC86b9fLh/Z4PjXotedN+vlw/s8HxpBWqsdwzpUWtXXROsPxrNQHcI6VErJ1z+mfjW0asez85SjDeNWVcD2fnKVyzEalFS3jXz9yse9+fzxQOvHwuVcs3E88tKsO95yxQOvHwuQeo454DuidiokI8E6TtV6pXq3dF2wqiQ+LrO0rKVsKItiwrUwo4aJnsGKf8ekeJd0hPYjLfwkjcV3ROxRaurGHFHBMnDFpucBn5wpUXiu0HYgn0H1UPoN2BZ1Hq/1MPoN+ELO4yCNq/S4o8o45g52qYHcVr9yDJwrX1osV+oHyY+ALLTnWWRn/AGAPiPjWXcrBs0aD1QcdMQ2ztK7fbh3nfdwvTxZyl8bPatu3F2odgn3rkhIeXSfw7l2kuLuxrghZLK6lqqMZC6yWWS6kIOkkXJWNzkGSDe9uke69bVaugt4Y5praKKIiIC86b9nLh/Z4PjXotedN+3lw/s8Ha9BUqI7hHSolYG53TPxLPRzwjpUSmnjdI/EtohD2fnKjMRqXA9n5yrlmI1KKmF10tasG91yxQOvHwuVeyHSrBvcH88UDrx8LlB6jpZ82/ou2FUeA2YkMSZdpV2px80/onYqVRIlktdmcCdAM1GanRKHLETzDPpUKMYgH2ZylZbZ0SlJWqkQmmRxBHuN4K1tIgjV8leW4/Vld4y3fb2Tl88hoBNrmxGcEg4DAOGQfZIOGlWsPDmzGBbMaxNaeJR7pDPOXuC3EKHZaG5mgdgXXhXePfOnRU6qz5iF0G7AstKdJjtBWGqfo8LoN2LmsvVkZyB7/AOi6tKnujeW0SNLF3BGmUh7wrBV8EMaG5GhrNTRJaCv2TECGMHx4YI5g4Od7pqxQ+ITntHuXbLqYz835+nDDp4md7tTzvqyQeKNE+2/vWSSBstnYuy4u7rJdSFkksUSO0Zb+a9AIWJ7wF0fSCcLtqxKo5c+a4RcqiVVw4R0bStgoVWi46lNWVEREBedN+7lw/s8Ha9ei15z37+W/4eDtegpkI8I6VFpZ43S8SzsPCOlRqSbj0u9aRFGT5yrluI1LqMnzlXLMRqRUslWDe2P54oHXj4XKvk3Lf72vLFB68fC5QeoayPmX9Eqks4oV0rc+Yfo7wqWzihRmtzV1PIaGuvaMDlAzaFIiEHBa2iqcxZywxy60lRlo8ATmbzk/FSjisUFZXYrQz1MfR4eiXYSF0raIAGjOe7L2rtUvqG6Xjse5RK9c0EOMzYaXSbiQTeJalY21FOFql0Zv1bcTsY/vsreh7Q0CYmbO0ErVUcMe7ywnMNcwAyEsJ/CPes9nD5wH9Qt5XeuUcsMdXK999o2bqQ0ZZ6L1idTcw7VFC5msOju+M44nVgF0REBcrqXjOO0Ljy7c47Qg7rlYTS2fWC6Gnsz/AMrvwVG6oA4GsqSodV0pr2cGd1zpgi83qYsqIiIC8579/Lf8PB2vXoxec9/Dlv8Ah4O16Cjg8I6VFpBx096kT4R0qNHOOnvWkYBk+cq5biNS4GRctyakErOt/vacsUHrx8LlonC7HVIrZbh3vFZ0Ew52/wAqggWRM2S9ofdmsF0+aag9SV/FlAIlO0bOgSJn7pa1T/KXAAFxxMpAAZJkqz7pYDpNeDwQC1wnnBII1gKrF4ZxjZaZEONzZyDbJOTD3qJU6jufdwDdmiMkdKnMixP1f/kYoVGpkL9ZD/xGfiprKZC/WQ/8SH+KIkQHxJngEzyGLDkLpXbVIEeZAcCx0pgGRDgJTIIuOIuxvWGDTYX6yH/iM/FZHxGvLbJDg0klwM2zkRZBwJvyZkEupT5ojNEiD+YnvVTpdZRHRXOD3jhENAcQA0EyEsFZqvjWIMd31XxHfyhypMN61FrYw6fG+uTO7hNYe5beTvrX8waMZfgtDQ73tHOPxVisqqxX5z/L3BJnOf7xWQtXUtQYiNOsuPeupb8yCykLoUGMhdHLIVje5RGMrqQuS5dPKDOtCxbnGShE53H3ABbVQalZKA3nme0lTlitCIigKtbstwNDrNg8s0sjNEoVJhyEWHlsmdzmz9k6pG9WVEHm/dHvP1pRXFzGflkGZlEo0zEA+1BPCH7tpUmPVVJv8zGF984EYSv6K9jIrseNWVNSTKUCMdECMfCr1ud3kKxpXCf6HCukaQw+Udohgz/vSXpBE2PiB/8AzxH/AOsh/wCXf/vW83A7ygocZlIpcXylIhPtwWwHEQhwSDbtNm435JL6mig1e6FjjBk0F18+CCchzKqQYjX+rIfLjWCH2dMsNav66tYBgAM8gBNE0qVHhHMf7pU2HC5v5VYkQ008KEc3uSm0qHDaDEe2GMnlHtYDotFbhdXwwcQDmmAUNNFFo8X8npLWtJc48ASlaBa0EietVKJRIsPjw3s53NcB2r6YuJKy6NPn9Sm1GbzTPuVjJGf3rbGr4JM7DbWeyJrI2AwYNA0ABNmmlF+F+gE7FyKNEODHaxLbJb1E2rRirYp9kDS4d013FSxDi5o0Td+C3KJsakVAMrz+60DbNZWVDBy2naXHuktiibENlUQB7DdfC2qQyjsbg1o0NAWRFAREQEREBERAREQEREBERAREQEREBERAREQEREBERAREQEREBERAREQEREBERAREQEREBERAREQEREBERAREQEREBERAREQEREBERAREQEREH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810838"/>
            <a:ext cx="1787165" cy="1787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2613" y="914400"/>
            <a:ext cx="2871787" cy="859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3429000"/>
            <a:ext cx="2028825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1399381" y="4724400"/>
            <a:ext cx="0" cy="1295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78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s-ES" altLang="en-US">
                <a:solidFill>
                  <a:schemeClr val="accent2"/>
                </a:solidFill>
              </a:rPr>
              <a:t>El comedor…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371600"/>
            <a:ext cx="1600200" cy="127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225550" y="2743200"/>
            <a:ext cx="110799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b="1" dirty="0"/>
              <a:t>La </a:t>
            </a:r>
            <a:r>
              <a:rPr lang="es-ES" altLang="en-US" b="1" dirty="0" smtClean="0"/>
              <a:t>mesa</a:t>
            </a:r>
          </a:p>
          <a:p>
            <a:r>
              <a:rPr lang="es-ES" altLang="en-US" i="1" dirty="0" smtClean="0"/>
              <a:t>(</a:t>
            </a:r>
            <a:r>
              <a:rPr lang="es-ES" altLang="en-US" i="1" dirty="0" err="1" smtClean="0"/>
              <a:t>table</a:t>
            </a:r>
            <a:r>
              <a:rPr lang="es-ES" altLang="en-US" i="1" dirty="0" smtClean="0"/>
              <a:t>)</a:t>
            </a:r>
            <a:endParaRPr lang="es-ES" altLang="en-US" i="1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524000"/>
            <a:ext cx="1362075" cy="136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4038600" y="2895600"/>
            <a:ext cx="122341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b="1" dirty="0"/>
              <a:t>Las </a:t>
            </a:r>
            <a:r>
              <a:rPr lang="es-ES" altLang="en-US" b="1" dirty="0" smtClean="0"/>
              <a:t>sillas</a:t>
            </a:r>
            <a:endParaRPr lang="es-ES" altLang="en-US" dirty="0" smtClean="0"/>
          </a:p>
          <a:p>
            <a:r>
              <a:rPr lang="es-ES" altLang="en-US" i="1" dirty="0" smtClean="0"/>
              <a:t>(</a:t>
            </a:r>
            <a:r>
              <a:rPr lang="es-ES" altLang="en-US" i="1" dirty="0" err="1" smtClean="0"/>
              <a:t>chairs</a:t>
            </a:r>
            <a:r>
              <a:rPr lang="es-ES" altLang="en-US" i="1" dirty="0" smtClean="0"/>
              <a:t>)</a:t>
            </a:r>
            <a:endParaRPr lang="es-ES" altLang="en-US" i="1" dirty="0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524000"/>
            <a:ext cx="1266825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6400800" y="2971800"/>
            <a:ext cx="119776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b="1" dirty="0"/>
              <a:t>El </a:t>
            </a:r>
            <a:r>
              <a:rPr lang="es-ES" altLang="en-US" b="1" dirty="0" smtClean="0"/>
              <a:t>florero</a:t>
            </a:r>
          </a:p>
          <a:p>
            <a:r>
              <a:rPr lang="es-ES" altLang="en-US" i="1" dirty="0" smtClean="0"/>
              <a:t>(</a:t>
            </a:r>
            <a:r>
              <a:rPr lang="es-ES" altLang="en-US" i="1" dirty="0" err="1" smtClean="0"/>
              <a:t>vase</a:t>
            </a:r>
            <a:r>
              <a:rPr lang="es-ES" altLang="en-US" i="1" dirty="0" smtClean="0"/>
              <a:t>)</a:t>
            </a:r>
            <a:endParaRPr lang="es-ES" altLang="en-US" i="1" dirty="0"/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352800"/>
            <a:ext cx="281940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657600"/>
            <a:ext cx="1552575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1676400" y="5791200"/>
            <a:ext cx="169790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b="1" dirty="0"/>
              <a:t>El </a:t>
            </a:r>
            <a:r>
              <a:rPr lang="es-ES" altLang="en-US" b="1" dirty="0" smtClean="0"/>
              <a:t>chinero</a:t>
            </a:r>
          </a:p>
          <a:p>
            <a:r>
              <a:rPr lang="es-ES" altLang="en-US" i="1" dirty="0" smtClean="0"/>
              <a:t>(china </a:t>
            </a:r>
            <a:r>
              <a:rPr lang="es-ES" altLang="en-US" i="1" dirty="0" err="1" smtClean="0"/>
              <a:t>cabinet</a:t>
            </a:r>
            <a:r>
              <a:rPr lang="es-ES" altLang="en-US" i="1" dirty="0" smtClean="0"/>
              <a:t>)</a:t>
            </a:r>
            <a:endParaRPr lang="es-ES" altLang="en-US" i="1" dirty="0"/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6096000" y="5715000"/>
            <a:ext cx="1544012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b="1" dirty="0"/>
              <a:t>La </a:t>
            </a:r>
            <a:r>
              <a:rPr lang="es-ES" altLang="en-US" b="1" dirty="0" smtClean="0"/>
              <a:t>luminaria</a:t>
            </a:r>
          </a:p>
          <a:p>
            <a:r>
              <a:rPr lang="es-ES" altLang="en-US" b="1" dirty="0" smtClean="0"/>
              <a:t>La lámpara</a:t>
            </a:r>
          </a:p>
          <a:p>
            <a:r>
              <a:rPr lang="en-US" altLang="en-US" i="1" dirty="0" smtClean="0"/>
              <a:t>(Chandelier)</a:t>
            </a:r>
            <a:endParaRPr lang="en-US" altLang="en-US" i="1" dirty="0"/>
          </a:p>
        </p:txBody>
      </p:sp>
    </p:spTree>
    <p:extLst>
      <p:ext uri="{BB962C8B-B14F-4D97-AF65-F5344CB8AC3E}">
        <p14:creationId xmlns:p14="http://schemas.microsoft.com/office/powerpoint/2010/main" val="159686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s-ES" altLang="en-US">
                <a:solidFill>
                  <a:schemeClr val="accent2"/>
                </a:solidFill>
              </a:rPr>
              <a:t>El ba</a:t>
            </a:r>
            <a:r>
              <a:rPr lang="en-US" altLang="en-US">
                <a:solidFill>
                  <a:schemeClr val="accent2"/>
                </a:solidFill>
              </a:rPr>
              <a:t>ñ</a:t>
            </a:r>
            <a:r>
              <a:rPr lang="es-ES" altLang="en-US">
                <a:solidFill>
                  <a:schemeClr val="accent2"/>
                </a:solidFill>
              </a:rPr>
              <a:t>o….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" y="533400"/>
            <a:ext cx="2054225" cy="223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1066800" y="2743200"/>
            <a:ext cx="145264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 dirty="0"/>
              <a:t>La </a:t>
            </a:r>
            <a:r>
              <a:rPr lang="es-ES" altLang="en-US" sz="2400" dirty="0" smtClean="0"/>
              <a:t>ducha</a:t>
            </a:r>
          </a:p>
          <a:p>
            <a:r>
              <a:rPr lang="es-ES" altLang="en-US" sz="2400" i="1" dirty="0" smtClean="0"/>
              <a:t>(</a:t>
            </a:r>
            <a:r>
              <a:rPr lang="es-ES" altLang="en-US" sz="2400" i="1" dirty="0" err="1" smtClean="0"/>
              <a:t>shower</a:t>
            </a:r>
            <a:r>
              <a:rPr lang="es-ES" altLang="en-US" sz="2400" i="1" dirty="0" smtClean="0"/>
              <a:t>)</a:t>
            </a:r>
            <a:endParaRPr lang="es-ES" altLang="en-US" sz="2400" i="1" dirty="0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92100"/>
            <a:ext cx="2209800" cy="176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6019800" y="2133600"/>
            <a:ext cx="157286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 dirty="0"/>
              <a:t>La </a:t>
            </a:r>
            <a:r>
              <a:rPr lang="es-ES" altLang="en-US" sz="2400" dirty="0" err="1"/>
              <a:t>ba</a:t>
            </a:r>
            <a:r>
              <a:rPr lang="en-US" altLang="en-US" sz="2400" dirty="0"/>
              <a:t>ñ</a:t>
            </a:r>
            <a:r>
              <a:rPr lang="es-ES" altLang="en-US" sz="2400" dirty="0" smtClean="0"/>
              <a:t>era</a:t>
            </a:r>
          </a:p>
          <a:p>
            <a:r>
              <a:rPr lang="es-ES" altLang="en-US" sz="2400" dirty="0" smtClean="0"/>
              <a:t>La tina</a:t>
            </a:r>
            <a:endParaRPr lang="es-ES" altLang="en-US" sz="2400" dirty="0"/>
          </a:p>
        </p:txBody>
      </p:sp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613" y="3962400"/>
            <a:ext cx="1549963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494725" y="6019800"/>
            <a:ext cx="232467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 dirty="0"/>
              <a:t>El </a:t>
            </a:r>
            <a:r>
              <a:rPr lang="es-ES" altLang="en-US" sz="2400" dirty="0" smtClean="0"/>
              <a:t>lavamanos</a:t>
            </a:r>
          </a:p>
          <a:p>
            <a:r>
              <a:rPr lang="es-ES" altLang="en-US" sz="2400" i="1" dirty="0" smtClean="0"/>
              <a:t>(</a:t>
            </a:r>
            <a:r>
              <a:rPr lang="es-ES" altLang="en-US" sz="2400" i="1" dirty="0" err="1" smtClean="0"/>
              <a:t>bathroom</a:t>
            </a:r>
            <a:r>
              <a:rPr lang="es-ES" altLang="en-US" sz="2400" i="1" dirty="0" smtClean="0"/>
              <a:t> </a:t>
            </a:r>
            <a:r>
              <a:rPr lang="es-ES" altLang="en-US" sz="2400" i="1" dirty="0" err="1" smtClean="0"/>
              <a:t>sink</a:t>
            </a:r>
            <a:r>
              <a:rPr lang="es-ES" altLang="en-US" sz="2400" i="1" dirty="0" smtClean="0"/>
              <a:t>)</a:t>
            </a:r>
            <a:endParaRPr lang="es-ES" altLang="en-US" sz="2400" i="1" dirty="0"/>
          </a:p>
        </p:txBody>
      </p:sp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124200"/>
            <a:ext cx="2116138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6019800" y="5334000"/>
            <a:ext cx="1709122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 dirty="0"/>
              <a:t>El </a:t>
            </a:r>
            <a:r>
              <a:rPr lang="es-ES" altLang="en-US" sz="2400" dirty="0" smtClean="0"/>
              <a:t>inodoro</a:t>
            </a:r>
          </a:p>
          <a:p>
            <a:r>
              <a:rPr lang="es-ES" altLang="en-US" sz="2400" dirty="0" smtClean="0"/>
              <a:t>El sanitario</a:t>
            </a:r>
          </a:p>
          <a:p>
            <a:r>
              <a:rPr lang="es-ES" altLang="en-US" sz="2400" dirty="0" smtClean="0"/>
              <a:t>La taza</a:t>
            </a:r>
          </a:p>
          <a:p>
            <a:r>
              <a:rPr lang="es-ES" altLang="en-US" sz="2400" dirty="0" smtClean="0"/>
              <a:t>El retrete</a:t>
            </a:r>
            <a:endParaRPr lang="es-ES" altLang="en-US" sz="2400" dirty="0"/>
          </a:p>
        </p:txBody>
      </p:sp>
      <p:pic>
        <p:nvPicPr>
          <p:cNvPr id="9227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7075" y="2347913"/>
            <a:ext cx="2609850" cy="216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3657600" y="4498975"/>
            <a:ext cx="172072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 dirty="0"/>
              <a:t>Las </a:t>
            </a:r>
            <a:r>
              <a:rPr lang="es-ES" altLang="en-US" sz="2400" dirty="0" smtClean="0"/>
              <a:t>Toallas</a:t>
            </a:r>
          </a:p>
          <a:p>
            <a:r>
              <a:rPr lang="es-ES" altLang="en-US" sz="2400" i="1" dirty="0" smtClean="0"/>
              <a:t>(</a:t>
            </a:r>
            <a:r>
              <a:rPr lang="es-ES" altLang="en-US" sz="2400" i="1" dirty="0" err="1" smtClean="0"/>
              <a:t>towels</a:t>
            </a:r>
            <a:r>
              <a:rPr lang="es-ES" altLang="en-US" sz="2400" i="1" dirty="0" smtClean="0"/>
              <a:t>)</a:t>
            </a:r>
            <a:endParaRPr lang="es-ES" altLang="en-US" sz="2400" i="1" dirty="0"/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7561217" y="2285999"/>
            <a:ext cx="81785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i="1" dirty="0" smtClean="0"/>
              <a:t>(tub)</a:t>
            </a:r>
            <a:endParaRPr lang="es-ES" altLang="en-US" sz="2400" i="1" dirty="0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7945147" y="5786735"/>
            <a:ext cx="104067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i="1" dirty="0" smtClean="0"/>
              <a:t>(toilet)</a:t>
            </a:r>
            <a:endParaRPr lang="es-ES" altLang="en-US" sz="2400" i="1" dirty="0"/>
          </a:p>
        </p:txBody>
      </p:sp>
      <p:sp>
        <p:nvSpPr>
          <p:cNvPr id="2" name="Right Brace 1"/>
          <p:cNvSpPr/>
          <p:nvPr/>
        </p:nvSpPr>
        <p:spPr>
          <a:xfrm>
            <a:off x="7450183" y="5486400"/>
            <a:ext cx="474617" cy="1295400"/>
          </a:xfrm>
          <a:prstGeom prst="rightBrac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s-ES" altLang="en-US">
                <a:solidFill>
                  <a:schemeClr val="accent2"/>
                </a:solidFill>
              </a:rPr>
              <a:t>El estudio….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143000"/>
            <a:ext cx="2438400" cy="2182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533400" y="3124200"/>
            <a:ext cx="177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 dirty="0"/>
              <a:t>El escritorio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447800"/>
            <a:ext cx="2057400" cy="1404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6019800" y="2895600"/>
            <a:ext cx="14906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/>
              <a:t>Los libros</a:t>
            </a: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706813"/>
            <a:ext cx="2743200" cy="2236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457200" y="5867400"/>
            <a:ext cx="2389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/>
              <a:t>La computadora</a:t>
            </a: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3657600" y="5486400"/>
            <a:ext cx="172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/>
              <a:t>El impresor</a:t>
            </a:r>
          </a:p>
        </p:txBody>
      </p:sp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581400"/>
            <a:ext cx="19050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6400800" y="5638800"/>
            <a:ext cx="155363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 dirty="0"/>
              <a:t>El </a:t>
            </a:r>
            <a:r>
              <a:rPr lang="es-ES" altLang="en-US" sz="2400" dirty="0" smtClean="0"/>
              <a:t>estante</a:t>
            </a:r>
          </a:p>
          <a:p>
            <a:r>
              <a:rPr lang="es-ES" altLang="en-US" sz="2400" dirty="0" smtClean="0"/>
              <a:t>El librero</a:t>
            </a:r>
            <a:endParaRPr lang="es-ES" altLang="en-US" sz="2400" dirty="0"/>
          </a:p>
        </p:txBody>
      </p:sp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3300" y="3771900"/>
            <a:ext cx="1790700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252538"/>
            <a:ext cx="1192213" cy="187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3233738" y="3124200"/>
            <a:ext cx="11350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/>
              <a:t>La silla</a:t>
            </a:r>
          </a:p>
        </p:txBody>
      </p:sp>
    </p:spTree>
    <p:extLst>
      <p:ext uri="{BB962C8B-B14F-4D97-AF65-F5344CB8AC3E}">
        <p14:creationId xmlns:p14="http://schemas.microsoft.com/office/powerpoint/2010/main" val="187584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s-ES" altLang="en-US">
                <a:solidFill>
                  <a:schemeClr val="accent2"/>
                </a:solidFill>
              </a:rPr>
              <a:t>La cocina…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" y="381000"/>
            <a:ext cx="1489075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0" y="2286000"/>
            <a:ext cx="2274982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 dirty="0"/>
              <a:t>La </a:t>
            </a:r>
            <a:r>
              <a:rPr lang="es-ES" altLang="en-US" sz="2200" dirty="0" smtClean="0"/>
              <a:t>nevera</a:t>
            </a:r>
          </a:p>
          <a:p>
            <a:r>
              <a:rPr lang="es-ES" altLang="en-US" sz="2200" dirty="0" smtClean="0"/>
              <a:t>La refrigeradora </a:t>
            </a:r>
            <a:endParaRPr lang="es-ES" altLang="en-US" sz="2200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990600"/>
            <a:ext cx="1162050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2286000" y="2209800"/>
            <a:ext cx="150393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 dirty="0"/>
              <a:t>La </a:t>
            </a:r>
            <a:r>
              <a:rPr lang="es-ES" altLang="en-US" sz="2400" dirty="0" smtClean="0"/>
              <a:t>estufa</a:t>
            </a:r>
          </a:p>
          <a:p>
            <a:r>
              <a:rPr lang="es-ES" altLang="en-US" sz="2400" dirty="0" smtClean="0"/>
              <a:t>La cocina</a:t>
            </a:r>
            <a:endParaRPr lang="es-ES" altLang="en-US" sz="2400" dirty="0"/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0863" y="1066800"/>
            <a:ext cx="141605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4343400" y="2590800"/>
            <a:ext cx="1219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/>
              <a:t>El radio</a:t>
            </a:r>
          </a:p>
        </p:txBody>
      </p: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838200"/>
            <a:ext cx="12192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6172200" y="2286000"/>
            <a:ext cx="27654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/>
              <a:t>El cesto </a:t>
            </a:r>
            <a:r>
              <a:rPr lang="es-ES" altLang="en-US" sz="2200" i="1"/>
              <a:t>(tacho) </a:t>
            </a:r>
            <a:r>
              <a:rPr lang="es-ES" altLang="en-US" sz="2200"/>
              <a:t>para</a:t>
            </a:r>
          </a:p>
          <a:p>
            <a:r>
              <a:rPr lang="es-ES" altLang="en-US" sz="2200"/>
              <a:t>la basura</a:t>
            </a:r>
          </a:p>
        </p:txBody>
      </p:sp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76600"/>
            <a:ext cx="9715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152400" y="4602163"/>
            <a:ext cx="1100138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/>
              <a:t>El vaso</a:t>
            </a:r>
          </a:p>
        </p:txBody>
      </p:sp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276600"/>
            <a:ext cx="1419225" cy="111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1828800" y="4449763"/>
            <a:ext cx="15367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/>
              <a:t>Los platos </a:t>
            </a:r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3886200" y="4446588"/>
            <a:ext cx="1287463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 dirty="0"/>
              <a:t>Las ollas</a:t>
            </a:r>
          </a:p>
        </p:txBody>
      </p:sp>
      <p:pic>
        <p:nvPicPr>
          <p:cNvPr id="5136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200400"/>
            <a:ext cx="1371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7" name="Picture 1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525" y="3124200"/>
            <a:ext cx="1209675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38" name="Text Box 18"/>
          <p:cNvSpPr txBox="1">
            <a:spLocks noChangeArrowheads="1"/>
          </p:cNvSpPr>
          <p:nvPr/>
        </p:nvSpPr>
        <p:spPr bwMode="auto">
          <a:xfrm>
            <a:off x="6913563" y="4495800"/>
            <a:ext cx="1925637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 dirty="0"/>
              <a:t>Los cubiertos </a:t>
            </a:r>
          </a:p>
        </p:txBody>
      </p:sp>
      <p:pic>
        <p:nvPicPr>
          <p:cNvPr id="5139" name="Picture 1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181600"/>
            <a:ext cx="1266825" cy="97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212725" y="6159500"/>
            <a:ext cx="1458913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/>
              <a:t>El tenedor</a:t>
            </a:r>
          </a:p>
        </p:txBody>
      </p:sp>
      <p:pic>
        <p:nvPicPr>
          <p:cNvPr id="5141" name="Picture 2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5105400"/>
            <a:ext cx="1238250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42" name="Text Box 22"/>
          <p:cNvSpPr txBox="1">
            <a:spLocks noChangeArrowheads="1"/>
          </p:cNvSpPr>
          <p:nvPr/>
        </p:nvSpPr>
        <p:spPr bwMode="auto">
          <a:xfrm>
            <a:off x="1981200" y="6126163"/>
            <a:ext cx="15684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/>
              <a:t>La cuchara</a:t>
            </a:r>
          </a:p>
        </p:txBody>
      </p:sp>
      <p:pic>
        <p:nvPicPr>
          <p:cNvPr id="5143" name="Picture 2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953000"/>
            <a:ext cx="1181100" cy="118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44" name="Text Box 24"/>
          <p:cNvSpPr txBox="1">
            <a:spLocks noChangeArrowheads="1"/>
          </p:cNvSpPr>
          <p:nvPr/>
        </p:nvSpPr>
        <p:spPr bwMode="auto">
          <a:xfrm>
            <a:off x="3657600" y="6135688"/>
            <a:ext cx="1558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400"/>
              <a:t>El cuchillo</a:t>
            </a:r>
          </a:p>
        </p:txBody>
      </p:sp>
      <p:pic>
        <p:nvPicPr>
          <p:cNvPr id="5145" name="Picture 2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953000"/>
            <a:ext cx="14573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46" name="Text Box 26"/>
          <p:cNvSpPr txBox="1">
            <a:spLocks noChangeArrowheads="1"/>
          </p:cNvSpPr>
          <p:nvPr/>
        </p:nvSpPr>
        <p:spPr bwMode="auto">
          <a:xfrm>
            <a:off x="5410200" y="6122988"/>
            <a:ext cx="1768475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/>
              <a:t>El lavaplatos</a:t>
            </a:r>
          </a:p>
        </p:txBody>
      </p:sp>
      <p:pic>
        <p:nvPicPr>
          <p:cNvPr id="5147" name="Picture 27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4876800"/>
            <a:ext cx="120015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48" name="Text Box 28"/>
          <p:cNvSpPr txBox="1">
            <a:spLocks noChangeArrowheads="1"/>
          </p:cNvSpPr>
          <p:nvPr/>
        </p:nvSpPr>
        <p:spPr bwMode="auto">
          <a:xfrm>
            <a:off x="7391400" y="6019800"/>
            <a:ext cx="17240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/>
              <a:t>La lavadora </a:t>
            </a:r>
          </a:p>
          <a:p>
            <a:r>
              <a:rPr lang="es-ES" altLang="en-US" sz="2200"/>
              <a:t>  de platos</a:t>
            </a:r>
          </a:p>
        </p:txBody>
      </p:sp>
      <p:sp>
        <p:nvSpPr>
          <p:cNvPr id="2" name="AutoShape 2" descr="data:image/jpeg;base64,/9j/4AAQSkZJRgABAQAAAQABAAD/2wCEAAkGBg8SEBAQEA8PDw0PEA8QDw8PDw8PDQ8NFBAVFBQQFBQXHCYeFxkjGRIUHy8gJCcpLSwsFR4xQTAqNSYrLCkBCQoKDgwOGg8PFyocHx0pKSksKSovKSksKSkpLCwsKTUsKTUsKTUpKiw1LCkpKSkpLCksKTUpMywpKSkzKSkuKf/AABEIAO8A0wMBIgACEQEDEQH/xAAcAAADAAMBAQEAAAAAAAAAAAAAAwQFBgcCAQj/xABDEAACAQEEBgYEDAUEAwAAAAAAAQIDBAURMQYSIUFxgTJRYXORsiIzUrEHEyM0QnKCobPB0fAkkqLC4RQVU5NDYoP/xAAaAQACAwEBAAAAAAAAAAAAAAAAAwECBAUG/8QALxEBAAICAQIEAwYHAAAAAAAAAAECAxEEMUESIVFxEzM0BSIyYYGxFCRCkaHR8P/aAAwDAQACEQMRAD8A7gAAVAAAAAADEAAPmsusNYkPoHzH94MNb94MA+gfMf3gwxAPoHzWR8111rxAPQABAAAAAAAAAAAAAAAAAAAAAAAB8lJI+Tmkm3kk231JGOue8VWj8YmsZbvZjuiSGSTfV4hh2n0AD5qo+4AfGyA+nzE+M8MA9ymkTzq9p6mhEyAJ131sTK0S9pnyQmaJhD1K2T3SYuV4VPax4ipoVJESDne011eCPiv+a3J+KI5iKqQJZiGk8fpRa8GV0L/oy+kk+3YajUkhIbDodOvF5NDDQLPbqlN4xk+Dexm5XbaZTpxm00pYbHu4dhMSFoAAAAAAAAAAAAABPeL+Rq91U8jOQ3PpJOztrF4azfZg92B1y9PUVu6qeRnBrS9r4isk6MpG3U7r+EGjPCM2kzYrNfNCeU14n50tU2mmm09pZYr+rw6NR89ov+I11hf4M9n6LjUTyaYNnE7Dp7aItY7V2No2KxfCQ9mtrLik0WjkY/VX4V47OkOQuUzVrNp3SlnKOPbsMhDSai/Z/mGRas9JUms94ZSUhM5E0b7s7/xJDFa7O978UTuEeb5KYmUynXs/tS8UfMLM/pv+ZEzMeqNIJTFTmZT4iy76i5zR4bsKznB/bk/cVm1Y6zC0RPow05CakzP/AOqsKyUH9ly94f79Z49GH8sEhc58UdbQmMdp6Q1yN31p9GnN9uq0vFltDRevLpasF2vF+CMnLSdbqb5sW77qy2rCPYliKnmYY6TteMN+8H2TRyhT9Ko/jGt8tkFy/UZK9oyqU6dPatdYvdgtyMNbrTKWGtJv3eB8ul/LU/r/AJMRHOm+SKVjUbM+B4azMtwAAOmygAAAAAAAAAAJL3+b1+5q+RnBbTm+J3m+Pm9fua34bODWrOXERmNxsTbM1zFRY215rmKiY7NlVNIsokVIspbjJc1bTkVU2SUymBnsYqpsqp1H1vxI6ZRTE7mBpZCb62OhIliPgym5RpQpDoSERY2BWZGjoyGQYmI2JXY0bFltN7EQxZbDLwGYkWeLTuPVgpuU4pZ47Hjg8TzaN3M+WWtqSUt+P5DYnV9q63DOxstVZVJL7cn7xkbXWh0sJrkn4r9DX7Zfrj0p4dmP5EUdJo44a75tmiORav4JmPeSvhb66bxZrdCexbJey8+XWVGlWW+Iyw2rsazTNlu28FNKLfpbn7S/U6PG5sZJ8F/Kf3ZsuHw+cMgAAdFnAAABFfXza0dzV/DZwi1Zy4nd76+bWjuav4bOD2p7ZcRGbsbjYi15rmLiMtea5i4mOzZCikiykR0yuiZLnQsplVMlpspgZrLwpgPpsngyiAhKmDHQJ4MogVQdAdERBDYlAfEbETAbEgGougQIuiNxK2LtLyPFCzyqShTi1Fzlhi1jh6LxfgerRmUXIv4ij9t/0M0YqxbLET6/6UvOqM5ZdHrPCOHxcZt9KdRKU5c3lwRqmlmj6p+mo40JbMc3Tl1Ps6mb8JtVljUhKnNYwmmpLsPRzir4fDEObF5id7cZjWlTlm9Xrxy/VG0XJe7xSbweafaa5ftglQrToz26r9F+1B7Yy8Ce7bY08OrLh1HB5OLwzuvk6tJ8VXZrDalOClvya7Sk1bRe88cFjslgn9bczaTs8XN8bHFp693My08FtAAA0lIr6+bWjuav4bOD2vpM7xfXza0dzV/DZwe2LaxGbsbjYi15rmLiMtea5i4mKzZB9IspEdIspbjLc6FdMppk1Mppmey6imiiDEUx8GIlKimPjkIgOgLB0B0RMBsWVQdEbEVEZEjuDYouiRQWRbEbiVsVac1wLLg+cU+yNT3EVoz5Fuji/iI93U98TVx/nx7lZPwS2wAA9K5jQvhQu/ZRtCWTdKb7MHKP9xzyFTCSZ2LTiy69hr7NsEqi+zJN/dicYkzl8yv3vd0uLO66bpo5bHiljh1dj3M6ZZq2vCMl9JJ/4OPXHW2xfA6pcVXWpLsk/vwf5iPs2+rzRXl18tskAAdtz0d8/N6/c1fIzgttXpPmd6vf5vX7mr5GcGt3SEZj8TD2rNczxEZas1zFxMdmqD6RZSI6RXSMtzoWUymBLTKaZmsYpplECemPiIlMqID4MRBjoMWiTosdATEdAqg1DYCYjoEdwdTe1cS1MhpZotiOxKWJtD28i3Rn1/CnPzRIbTnyL9F/Xvu5+aJp431Ee5eX5ctsAAPSuYhv2lrWa0R66FVf0M4NrZne74qqNnrye6jVfhBnA2tpzud2b+H3Zq5pZHUdFZ4wkvqv7n+hzC545HTNEujPhD3yObwZ/mP7ncv8DYAAD0blJL2X8PX7mr5GcFtubO93n6it3VTyM4Jbl6TEZjsTEWzNcxaG2vdxFRMdmuD6ZXT3ElJldIyXOhXAppsmgU0zPZdRBlECemPihErKID4E8B8BcoPiOiIiOiVQbEdETEbEgHUc0WxI6K2lkR+NSxFozL9FfXS7uXmiY+0vaZHRT1svqPzRNHF+or7l5fly2sAA9K5jC6ZWjUsNpftU3BcZtR/M4uqe3mdL+E28MKdGgntnJ1J/VisIrm3/AEmg0KGLOPz7x4tejp8Ouq7ZO6KGxcjoui0PRm+2C8E3/cabdtk2LsWP34G+XBRwop+3KUuWS+6KM/2bWZy+L8kcu33WTAAPQOamvL1NXuqnkZwO3Zs77ePqavdVPKzgduW18xGY7Ew9rzXMXEZas1zFxMVmuD6RXSJKZXS3Ga51VdMopk0CimZrLqabKIsnpjoCJWlTBj4k8B8BdkHRGwYqI2JVB8WMiKiNgAPoZlsSShn4lUR+PopJFpzZktFF8pP6j80TG2jN8vcZTRRenP6r8yH8T6iP+7F5vly2g8zmkm20kk228kus9GnaYX9ipWai8W9laayS300+vr8D0GbLXFSbWc/HSb21DUL9vJ2m0Tq7dVtRprcqUej47ZfaPVgse1bBlmu/sNgu27VisdkUsZPqieWyZLZr/nLs+VK+xllsj1YRS9OrJJdkck/z5G50aSjGMVlFKK4JYGFuahr1JVsMIRxhSXDY3yWzmzOnoODh8FN+v7OXnv4raAABuZ094eqq93U8rOB2/N8Wd8vH1NXu6nlZwO8OkxGbsdhYe1ZrmeIo92rNczzBbDFZrgymWUiSkiumZrnQqgUwJ6Y+BmsuogPixEB8EInqsoiPgIgPiLmUHQHQExGwKoOgNiKiOgAPoZlcSShmWRH4+ikprRm+XuLrgtip68tVy3YRw7HvIbRmzzYLSo6y65L3f4IpknHfx17Ca+KumUt9916mMYx+Khvwbc2urHdyMTSuxt5GUp3hD6UcX4BUvyEV6KjHt3jL5LZ53e36K1iKRqsPtmuqMVjPBdj2eI2jTdaXxVL0aSadSa6v16vEVZbHXtDxetTpb5yTTl9SLz4vZxNlsljhTgoQWEV4t9be9nQ4vE35zGo/zLPlza8oncvdGjGMVGKwjFJJdSGAB2WIAAAE94+pq93U8jOB3l0md8vF/I1e7qeRnA7y6TEZux2Lqw9qzXM8wyPVpzXMImKzXD3SK6W4kpFdPcZrnQrgPgIgUQM1lz4MfERAfERPVaVER8BMBsRcoPiNiKihsSqDoDYiojYhIUUMypEtEqiPx9FJ6kV+kzzdlx/6mU1r6nxeo+jrY463b2H209JmV0M6VfhS/vH8SsWzxE/mXltNabh6o6DxXSrza6opR97ZlbFo/Z6W2NNOa+nP05eLy5GSA9BXDjr0q583tPWQgABqgAAAAAAAlvP1FbuqnkZwW88zvV6eord1U8jODXotr4sRmOxMNac1zCIWjNcz6kYpa4eqSK6bJaZVS3GW50K4FECemyiCM9lz6ZRARTHwEStJ8B8RER8RcoOiOiJiOiyqDYjYCojYESFFAqiS0CqJox9FJ6kWjNmW0NW20f8Az/uMRaM3+9xmNDF6/wCtT9zNPC+oj9Ss/wAuWzAAHo3NAAAAAAAAAAAS3mvkK3dVPIzhN5ra+LO+1Ya0XHdJNPg1gcM0hsE6VSdOawlGTT/J81tE5uh2Lq1uovuPiR7qnlGGWuHqkVUtxJTK6bM1joVUymDJoMogZrLqaY+BPAdERK0qYjok8R8WUQoixsWIgx0SiD4MZFiYjYkSFVApiS2feVQRpxx5KT1TWh7WZvQvKv8AXh5TB2nN/vcbHohZXGlKbyqTxj2xSwT8cTXwImc+/cnkTrHpngAD0DnAAAAAAAAAAAAwukei1G1xwnjCqlhCrFekuxr6S7DNARMb6pidOIaRaB2uz4ydN1KX/JSTlHDtWcefiav8Wfpcw96aI2G0YurZ4Ob+nHGnU/mjg3zM98G+h1c0x1cAisGU0jp9v+COhLF0a9Snj9GpGNWP3YMwNq+Ci2xx+LlRqLdhOUZPlJYLxMeTj3js00z1axTRTAsq6G3lT6VkqvD2NSp5GyV2OvHpUK0MPapVI+9GO+K8dj65Kz3Ngh8CSNXDPZx2FEK372GWcdt9DItHqpih0CaNQfCqik0t6DcKYjYE8JY5JvgsS2hYa8ujRqy4U54eOARivPSFZvX1EWNiU0dHrZL/AMDXbKUI+94mQs+iFofTnShw1pvw2L7xteHmt0qXOakd0Fn3j1PJJOUnlGKcpPgkZ6zaK044a851H1dCPgtv3mWs1jp01hCEY8FtfF7zo4uBb+qdM9+RHaGu2DRmU3r2j0Y5qks2v/ZrLgjZoQSSSWCWxJZJdR6A6WLDTFGqwy3vN53IAAHKAAAAAAAAAAAAAAAAAAAAAAA+YH0ADw6aeaT4o8OyU3nTg+MIjgDQT/7dR/4qX/XD9D1GyU1lCC4RiOAjUJ28qmlkkuCPWAASgAAAAAAAAAAAAAAAAAAAAAAAAA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data:image/jpeg;base64,/9j/4AAQSkZJRgABAQAAAQABAAD/2wCEAAkGBg8SEBAQEA8PDw0PEA8QDw8PDw8PDQ8NFBAVFBQQFBQXHCYeFxkjGRIUHy8gJCcpLSwsFR4xQTAqNSYrLCkBCQoKDgwOGg8PFyocHx0pKSksKSovKSksKSkpLCwsKTUsKTUsKTUpKiw1LCkpKSkpLCksKTUpMywpKSkzKSkuKf/AABEIAO8A0wMBIgACEQEDEQH/xAAcAAADAAMBAQEAAAAAAAAAAAAAAwQFBgcCAQj/xABDEAACAQEEBgYEDAUEAwAAAAAAAQIDBAURMQYSIUFxgTJRYXORsiIzUrEHEyM0QnKCobPB0fAkkqLC4RQVU5NDYoP/xAAaAQACAwEBAAAAAAAAAAAAAAAAAwECBAUG/8QALxEBAAICAQIEAwYHAAAAAAAAAAECAxEEMUESIVFxEzM0BSIyYYGxFCRCkaHR8P/aAAwDAQACEQMRAD8A7gAAVAAAAAADEAAPmsusNYkPoHzH94MNb94MA+gfMf3gwxAPoHzWR8111rxAPQABAAAAAAAAAAAAAAAAAAAAAAAB8lJI+Tmkm3kk231JGOue8VWj8YmsZbvZjuiSGSTfV4hh2n0AD5qo+4AfGyA+nzE+M8MA9ymkTzq9p6mhEyAJ131sTK0S9pnyQmaJhD1K2T3SYuV4VPax4ipoVJESDne011eCPiv+a3J+KI5iKqQJZiGk8fpRa8GV0L/oy+kk+3YajUkhIbDodOvF5NDDQLPbqlN4xk+Dexm5XbaZTpxm00pYbHu4dhMSFoAAAAAAAAAAAAABPeL+Rq91U8jOQ3PpJOztrF4azfZg92B1y9PUVu6qeRnBrS9r4isk6MpG3U7r+EGjPCM2kzYrNfNCeU14n50tU2mmm09pZYr+rw6NR89ov+I11hf4M9n6LjUTyaYNnE7Dp7aItY7V2No2KxfCQ9mtrLik0WjkY/VX4V47OkOQuUzVrNp3SlnKOPbsMhDSai/Z/mGRas9JUms94ZSUhM5E0b7s7/xJDFa7O978UTuEeb5KYmUynXs/tS8UfMLM/pv+ZEzMeqNIJTFTmZT4iy76i5zR4bsKznB/bk/cVm1Y6zC0RPow05CakzP/AOqsKyUH9ly94f79Z49GH8sEhc58UdbQmMdp6Q1yN31p9GnN9uq0vFltDRevLpasF2vF+CMnLSdbqb5sW77qy2rCPYliKnmYY6TteMN+8H2TRyhT9Ko/jGt8tkFy/UZK9oyqU6dPatdYvdgtyMNbrTKWGtJv3eB8ul/LU/r/AJMRHOm+SKVjUbM+B4azMtwAAOmygAAAAAAAAAAJL3+b1+5q+RnBbTm+J3m+Pm9fua34bODWrOXERmNxsTbM1zFRY215rmKiY7NlVNIsokVIspbjJc1bTkVU2SUymBnsYqpsqp1H1vxI6ZRTE7mBpZCb62OhIliPgym5RpQpDoSERY2BWZGjoyGQYmI2JXY0bFltN7EQxZbDLwGYkWeLTuPVgpuU4pZ47Hjg8TzaN3M+WWtqSUt+P5DYnV9q63DOxstVZVJL7cn7xkbXWh0sJrkn4r9DX7Zfrj0p4dmP5EUdJo44a75tmiORav4JmPeSvhb66bxZrdCexbJey8+XWVGlWW+Iyw2rsazTNlu28FNKLfpbn7S/U6PG5sZJ8F/Kf3ZsuHw+cMgAAdFnAAABFfXza0dzV/DZwi1Zy4nd76+bWjuav4bOD2p7ZcRGbsbjYi15rmLiMtea5i4mOzZCikiykR0yuiZLnQsplVMlpspgZrLwpgPpsngyiAhKmDHQJ4MogVQdAdERBDYlAfEbETAbEgGougQIuiNxK2LtLyPFCzyqShTi1Fzlhi1jh6LxfgerRmUXIv4ij9t/0M0YqxbLET6/6UvOqM5ZdHrPCOHxcZt9KdRKU5c3lwRqmlmj6p+mo40JbMc3Tl1Ps6mb8JtVljUhKnNYwmmpLsPRzir4fDEObF5id7cZjWlTlm9Xrxy/VG0XJe7xSbweafaa5ftglQrToz26r9F+1B7Yy8Ce7bY08OrLh1HB5OLwzuvk6tJ8VXZrDalOClvya7Sk1bRe88cFjslgn9bczaTs8XN8bHFp693My08FtAAA0lIr6+bWjuav4bOD2vpM7xfXza0dzV/DZwe2LaxGbsbjYi15rmLiMtea5i4mKzZB9IspEdIspbjLc6FdMppk1Mppmey6imiiDEUx8GIlKimPjkIgOgLB0B0RMBsWVQdEbEVEZEjuDYouiRQWRbEbiVsVac1wLLg+cU+yNT3EVoz5Fuji/iI93U98TVx/nx7lZPwS2wAA9K5jQvhQu/ZRtCWTdKb7MHKP9xzyFTCSZ2LTiy69hr7NsEqi+zJN/dicYkzl8yv3vd0uLO66bpo5bHiljh1dj3M6ZZq2vCMl9JJ/4OPXHW2xfA6pcVXWpLsk/vwf5iPs2+rzRXl18tskAAdtz0d8/N6/c1fIzgttXpPmd6vf5vX7mr5GcGt3SEZj8TD2rNczxEZas1zFxMdmqD6RZSI6RXSMtzoWUymBLTKaZmsYpplECemPiIlMqID4MRBjoMWiTosdATEdAqg1DYCYjoEdwdTe1cS1MhpZotiOxKWJtD28i3Rn1/CnPzRIbTnyL9F/Xvu5+aJp431Ee5eX5ctsAAPSuYhv2lrWa0R66FVf0M4NrZne74qqNnrye6jVfhBnA2tpzud2b+H3Zq5pZHUdFZ4wkvqv7n+hzC545HTNEujPhD3yObwZ/mP7ncv8DYAAD0blJL2X8PX7mr5GcFtubO93n6it3VTyM4Jbl6TEZjsTEWzNcxaG2vdxFRMdmuD6ZXT3ElJldIyXOhXAppsmgU0zPZdRBlECemPihErKID4E8B8BcoPiOiIiOiVQbEdETEbEgHUc0WxI6K2lkR+NSxFozL9FfXS7uXmiY+0vaZHRT1svqPzRNHF+or7l5fly2sAA9K5jC6ZWjUsNpftU3BcZtR/M4uqe3mdL+E28MKdGgntnJ1J/VisIrm3/AEmg0KGLOPz7x4tejp8Ouq7ZO6KGxcjoui0PRm+2C8E3/cabdtk2LsWP34G+XBRwop+3KUuWS+6KM/2bWZy+L8kcu33WTAAPQOamvL1NXuqnkZwO3Zs77ePqavdVPKzgduW18xGY7Ew9rzXMXEZas1zFxMVmuD6RXSJKZXS3Ga51VdMopk0CimZrLqabKIsnpjoCJWlTBj4k8B8BdkHRGwYqI2JVB8WMiKiNgAPoZlsSShn4lUR+PopJFpzZktFF8pP6j80TG2jN8vcZTRRenP6r8yH8T6iP+7F5vly2g8zmkm20kk228kus9GnaYX9ipWai8W9laayS300+vr8D0GbLXFSbWc/HSb21DUL9vJ2m0Tq7dVtRprcqUej47ZfaPVgse1bBlmu/sNgu27VisdkUsZPqieWyZLZr/nLs+VK+xllsj1YRS9OrJJdkck/z5G50aSjGMVlFKK4JYGFuahr1JVsMIRxhSXDY3yWzmzOnoODh8FN+v7OXnv4raAABuZ094eqq93U8rOB2/N8Wd8vH1NXu6nlZwO8OkxGbsdhYe1ZrmeIo92rNczzBbDFZrgymWUiSkiumZrnQqgUwJ6Y+BmsuogPixEB8EInqsoiPgIgPiLmUHQHQExGwKoOgNiKiOgAPoZlcSShmWRH4+ikprRm+XuLrgtip68tVy3YRw7HvIbRmzzYLSo6y65L3f4IpknHfx17Ca+KumUt9916mMYx+Khvwbc2urHdyMTSuxt5GUp3hD6UcX4BUvyEV6KjHt3jL5LZ53e36K1iKRqsPtmuqMVjPBdj2eI2jTdaXxVL0aSadSa6v16vEVZbHXtDxetTpb5yTTl9SLz4vZxNlsljhTgoQWEV4t9be9nQ4vE35zGo/zLPlza8oncvdGjGMVGKwjFJJdSGAB2WIAAAE94+pq93U8jOB3l0md8vF/I1e7qeRnA7y6TEZux2Lqw9qzXM8wyPVpzXMImKzXD3SK6W4kpFdPcZrnQrgPgIgUQM1lz4MfERAfERPVaVER8BMBsRcoPiNiKihsSqDoDYiojYhIUUMypEtEqiPx9FJ6kV+kzzdlx/6mU1r6nxeo+jrY463b2H209JmV0M6VfhS/vH8SsWzxE/mXltNabh6o6DxXSrza6opR97ZlbFo/Z6W2NNOa+nP05eLy5GSA9BXDjr0q583tPWQgABqgAAAAAAAlvP1FbuqnkZwW88zvV6eord1U8jODXotr4sRmOxMNac1zCIWjNcz6kYpa4eqSK6bJaZVS3GW50K4FECemyiCM9lz6ZRARTHwEStJ8B8RER8RcoOiOiJiOiyqDYjYCojYESFFAqiS0CqJox9FJ6kWjNmW0NW20f8Az/uMRaM3+9xmNDF6/wCtT9zNPC+oj9Ss/wAuWzAAHo3NAAAAAAAAAAAS3mvkK3dVPIzhN5ra+LO+1Ya0XHdJNPg1gcM0hsE6VSdOawlGTT/J81tE5uh2Lq1uovuPiR7qnlGGWuHqkVUtxJTK6bM1joVUymDJoMogZrLqaY+BPAdERK0qYjok8R8WUQoixsWIgx0SiD4MZFiYjYkSFVApiS2feVQRpxx5KT1TWh7WZvQvKv8AXh5TB2nN/vcbHohZXGlKbyqTxj2xSwT8cTXwImc+/cnkTrHpngAD0DnAAAAAAAAAAAAwukei1G1xwnjCqlhCrFekuxr6S7DNARMb6pidOIaRaB2uz4ydN1KX/JSTlHDtWcefiav8Wfpcw96aI2G0YurZ4Ob+nHGnU/mjg3zM98G+h1c0x1cAisGU0jp9v+COhLF0a9Snj9GpGNWP3YMwNq+Ci2xx+LlRqLdhOUZPlJYLxMeTj3js00z1axTRTAsq6G3lT6VkqvD2NSp5GyV2OvHpUK0MPapVI+9GO+K8dj65Kz3Ngh8CSNXDPZx2FEK372GWcdt9DItHqpih0CaNQfCqik0t6DcKYjYE8JY5JvgsS2hYa8ujRqy4U54eOARivPSFZvX1EWNiU0dHrZL/AMDXbKUI+94mQs+iFofTnShw1pvw2L7xteHmt0qXOakd0Fn3j1PJJOUnlGKcpPgkZ6zaK044a851H1dCPgtv3mWs1jp01hCEY8FtfF7zo4uBb+qdM9+RHaGu2DRmU3r2j0Y5qks2v/ZrLgjZoQSSSWCWxJZJdR6A6WLDTFGqwy3vN53IAAHKAAAAAAAAAAAAAAAAAAAAAAA+YH0ADw6aeaT4o8OyU3nTg+MIjgDQT/7dR/4qX/XD9D1GyU1lCC4RiOAjUJ28qmlkkuCPWAASgAAAAAAAAAAAAAAAAAAAAAAAAAH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9756" y="3217285"/>
            <a:ext cx="1004888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 Box 15"/>
          <p:cNvSpPr txBox="1">
            <a:spLocks noChangeArrowheads="1"/>
          </p:cNvSpPr>
          <p:nvPr/>
        </p:nvSpPr>
        <p:spPr bwMode="auto">
          <a:xfrm>
            <a:off x="5518198" y="4267200"/>
            <a:ext cx="1111202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n-US" sz="2200" dirty="0" smtClean="0"/>
              <a:t>La taza</a:t>
            </a:r>
            <a:endParaRPr lang="es-E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24740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54181" y="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dirty="0" smtClean="0">
                <a:solidFill>
                  <a:srgbClr val="FF0000"/>
                </a:solidFill>
              </a:rPr>
              <a:t> # 42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-41564" y="1036638"/>
            <a:ext cx="9144000" cy="4525962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altLang="en-US" kern="0" dirty="0" smtClean="0"/>
              <a:t>TEXTO:</a:t>
            </a:r>
          </a:p>
          <a:p>
            <a:pPr lvl="1"/>
            <a:r>
              <a:rPr lang="en-US" altLang="en-US" kern="0" dirty="0" err="1" smtClean="0"/>
              <a:t>Copia</a:t>
            </a:r>
            <a:r>
              <a:rPr lang="en-US" altLang="en-US" kern="0" dirty="0" smtClean="0"/>
              <a:t> y </a:t>
            </a:r>
            <a:r>
              <a:rPr lang="en-US" altLang="en-US" kern="0" dirty="0" err="1" smtClean="0"/>
              <a:t>completa</a:t>
            </a:r>
            <a:r>
              <a:rPr lang="en-US" altLang="en-US" kern="0" dirty="0" smtClean="0"/>
              <a:t>  </a:t>
            </a:r>
            <a:r>
              <a:rPr lang="en-US" altLang="en-US" u="sng" kern="0" dirty="0" err="1" smtClean="0"/>
              <a:t>Ejercicio</a:t>
            </a:r>
            <a:r>
              <a:rPr lang="en-US" altLang="en-US" u="sng" kern="0" dirty="0" smtClean="0"/>
              <a:t> 6</a:t>
            </a:r>
            <a:r>
              <a:rPr lang="en-US" altLang="en-US" kern="0" dirty="0" smtClean="0"/>
              <a:t> p. 68</a:t>
            </a:r>
          </a:p>
          <a:p>
            <a:endParaRPr lang="en-US" altLang="en-US" kern="0" dirty="0" smtClean="0"/>
          </a:p>
          <a:p>
            <a:endParaRPr lang="en-US" altLang="en-US" kern="0" dirty="0" smtClean="0"/>
          </a:p>
          <a:p>
            <a:endParaRPr lang="en-US" altLang="en-US" kern="0" dirty="0"/>
          </a:p>
        </p:txBody>
      </p:sp>
    </p:spTree>
    <p:extLst>
      <p:ext uri="{BB962C8B-B14F-4D97-AF65-F5344CB8AC3E}">
        <p14:creationId xmlns:p14="http://schemas.microsoft.com/office/powerpoint/2010/main" val="1217517243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1983</TotalTime>
  <Words>283</Words>
  <Application>Microsoft Office PowerPoint</Application>
  <PresentationFormat>On-screen Show (4:3)</PresentationFormat>
  <Paragraphs>88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PowerPoint Presentation</vt:lpstr>
      <vt:lpstr>Vocabulario Nuevo   </vt:lpstr>
      <vt:lpstr>El comedor…</vt:lpstr>
      <vt:lpstr>El baño….</vt:lpstr>
      <vt:lpstr>El estudio….</vt:lpstr>
      <vt:lpstr>La cocina…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Intermediate-low La fecha es el 22 de marzo del 2010</dc:title>
  <dc:creator>Helen Zumaeta</dc:creator>
  <cp:lastModifiedBy>Helen Zumaeta</cp:lastModifiedBy>
  <cp:revision>63</cp:revision>
  <cp:lastPrinted>2015-01-26T15:19:21Z</cp:lastPrinted>
  <dcterms:created xsi:type="dcterms:W3CDTF">2010-03-22T15:39:14Z</dcterms:created>
  <dcterms:modified xsi:type="dcterms:W3CDTF">2018-01-10T16:10:51Z</dcterms:modified>
</cp:coreProperties>
</file>